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387E-083A-4913-8926-CDC988D249B1}" type="datetimeFigureOut">
              <a:rPr lang="sk-SK" smtClean="0"/>
              <a:t>23. 4. 2014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C355-6EC7-4EA5-998B-A6AA01AB2DE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032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387E-083A-4913-8926-CDC988D249B1}" type="datetimeFigureOut">
              <a:rPr lang="sk-SK" smtClean="0"/>
              <a:t>23. 4. 2014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C355-6EC7-4EA5-998B-A6AA01AB2DE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03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387E-083A-4913-8926-CDC988D249B1}" type="datetimeFigureOut">
              <a:rPr lang="sk-SK" smtClean="0"/>
              <a:t>23. 4. 2014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C355-6EC7-4EA5-998B-A6AA01AB2DE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111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387E-083A-4913-8926-CDC988D249B1}" type="datetimeFigureOut">
              <a:rPr lang="sk-SK" smtClean="0"/>
              <a:t>23. 4. 2014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C355-6EC7-4EA5-998B-A6AA01AB2DE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145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387E-083A-4913-8926-CDC988D249B1}" type="datetimeFigureOut">
              <a:rPr lang="sk-SK" smtClean="0"/>
              <a:t>23. 4. 2014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C355-6EC7-4EA5-998B-A6AA01AB2DE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8032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387E-083A-4913-8926-CDC988D249B1}" type="datetimeFigureOut">
              <a:rPr lang="sk-SK" smtClean="0"/>
              <a:t>23. 4. 2014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C355-6EC7-4EA5-998B-A6AA01AB2DE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0549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387E-083A-4913-8926-CDC988D249B1}" type="datetimeFigureOut">
              <a:rPr lang="sk-SK" smtClean="0"/>
              <a:t>23. 4. 2014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C355-6EC7-4EA5-998B-A6AA01AB2DE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806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387E-083A-4913-8926-CDC988D249B1}" type="datetimeFigureOut">
              <a:rPr lang="sk-SK" smtClean="0"/>
              <a:t>23. 4. 2014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C355-6EC7-4EA5-998B-A6AA01AB2DE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412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387E-083A-4913-8926-CDC988D249B1}" type="datetimeFigureOut">
              <a:rPr lang="sk-SK" smtClean="0"/>
              <a:t>23. 4. 2014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C355-6EC7-4EA5-998B-A6AA01AB2DE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567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387E-083A-4913-8926-CDC988D249B1}" type="datetimeFigureOut">
              <a:rPr lang="sk-SK" smtClean="0"/>
              <a:t>23. 4. 2014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C355-6EC7-4EA5-998B-A6AA01AB2DE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397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387E-083A-4913-8926-CDC988D249B1}" type="datetimeFigureOut">
              <a:rPr lang="sk-SK" smtClean="0"/>
              <a:t>23. 4. 2014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C355-6EC7-4EA5-998B-A6AA01AB2DE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457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387E-083A-4913-8926-CDC988D249B1}" type="datetimeFigureOut">
              <a:rPr lang="sk-SK" smtClean="0"/>
              <a:t>23. 4. 2014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6C355-6EC7-4EA5-998B-A6AA01AB2DE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278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7" name="Picture 3" descr="C:\Users\pavlina.misikova\Desktop\Obrázo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69" y="692696"/>
            <a:ext cx="8894862" cy="6106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467544" y="3769876"/>
            <a:ext cx="269323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B:</a:t>
            </a:r>
            <a:r>
              <a:rPr lang="sk-SK" sz="1400" dirty="0" smtClean="0"/>
              <a:t> the </a:t>
            </a:r>
            <a:r>
              <a:rPr lang="sk-SK" sz="1400" dirty="0" err="1" smtClean="0"/>
              <a:t>venue</a:t>
            </a:r>
            <a:r>
              <a:rPr lang="sk-SK" sz="1400" dirty="0" smtClean="0"/>
              <a:t> </a:t>
            </a:r>
            <a:r>
              <a:rPr lang="sk-SK" sz="1400" dirty="0" err="1" smtClean="0"/>
              <a:t>Univerzitna</a:t>
            </a:r>
            <a:r>
              <a:rPr lang="sk-SK" sz="1400" dirty="0" smtClean="0"/>
              <a:t> </a:t>
            </a:r>
            <a:r>
              <a:rPr lang="sk-SK" sz="1400" dirty="0" err="1" smtClean="0"/>
              <a:t>kniznica</a:t>
            </a:r>
            <a:r>
              <a:rPr lang="sk-SK" sz="1400" dirty="0" smtClean="0"/>
              <a:t>, </a:t>
            </a:r>
          </a:p>
          <a:p>
            <a:r>
              <a:rPr lang="sk-SK" sz="1400" dirty="0" err="1" smtClean="0"/>
              <a:t>Venturska</a:t>
            </a:r>
            <a:r>
              <a:rPr lang="sk-SK" sz="1400" dirty="0" smtClean="0"/>
              <a:t> 11</a:t>
            </a:r>
            <a:endParaRPr lang="sk-SK" sz="1400" dirty="0"/>
          </a:p>
        </p:txBody>
      </p:sp>
      <p:sp>
        <p:nvSpPr>
          <p:cNvPr id="5" name="BlokTextu 4"/>
          <p:cNvSpPr txBox="1"/>
          <p:nvPr/>
        </p:nvSpPr>
        <p:spPr>
          <a:xfrm>
            <a:off x="1475656" y="5877272"/>
            <a:ext cx="23997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C: </a:t>
            </a:r>
            <a:r>
              <a:rPr lang="sk-SK" sz="1400" dirty="0" err="1" smtClean="0"/>
              <a:t>Blaguss</a:t>
            </a:r>
            <a:r>
              <a:rPr lang="sk-SK" sz="1400" dirty="0" smtClean="0"/>
              <a:t> stop, Novy most</a:t>
            </a:r>
          </a:p>
          <a:p>
            <a:r>
              <a:rPr lang="sk-SK" sz="1400" dirty="0" smtClean="0"/>
              <a:t>(Most SNP – </a:t>
            </a:r>
            <a:r>
              <a:rPr lang="sk-SK" sz="1400" dirty="0" err="1" smtClean="0"/>
              <a:t>under</a:t>
            </a:r>
            <a:r>
              <a:rPr lang="sk-SK" sz="1400" dirty="0" smtClean="0"/>
              <a:t> the </a:t>
            </a:r>
            <a:r>
              <a:rPr lang="sk-SK" sz="1400" dirty="0" err="1" smtClean="0"/>
              <a:t>bridge</a:t>
            </a:r>
            <a:r>
              <a:rPr lang="sk-SK" sz="1400" dirty="0" smtClean="0"/>
              <a:t>)</a:t>
            </a:r>
            <a:endParaRPr lang="sk-SK" sz="1400" dirty="0"/>
          </a:p>
        </p:txBody>
      </p:sp>
      <p:sp>
        <p:nvSpPr>
          <p:cNvPr id="6" name="BlokTextu 5"/>
          <p:cNvSpPr txBox="1"/>
          <p:nvPr/>
        </p:nvSpPr>
        <p:spPr>
          <a:xfrm>
            <a:off x="6012160" y="2060848"/>
            <a:ext cx="289310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A:</a:t>
            </a:r>
            <a:r>
              <a:rPr lang="sk-SK" sz="1400" dirty="0" smtClean="0"/>
              <a:t> </a:t>
            </a:r>
            <a:r>
              <a:rPr lang="en-US" sz="1400" dirty="0" err="1" smtClean="0"/>
              <a:t>Slovaklines</a:t>
            </a:r>
            <a:r>
              <a:rPr lang="sk-SK" sz="1400" dirty="0" smtClean="0"/>
              <a:t> </a:t>
            </a:r>
            <a:r>
              <a:rPr lang="en-US" sz="1400" dirty="0" smtClean="0"/>
              <a:t>bus stop </a:t>
            </a:r>
            <a:r>
              <a:rPr lang="en-US" sz="1400" dirty="0" err="1" smtClean="0"/>
              <a:t>Mlynské</a:t>
            </a:r>
            <a:r>
              <a:rPr lang="en-US" sz="1400" dirty="0" smtClean="0"/>
              <a:t> </a:t>
            </a:r>
            <a:r>
              <a:rPr lang="en-US" sz="1400" dirty="0" err="1" smtClean="0"/>
              <a:t>Nivy</a:t>
            </a:r>
            <a:r>
              <a:rPr lang="en-US" sz="1400" dirty="0" smtClean="0"/>
              <a:t> </a:t>
            </a:r>
            <a:endParaRPr lang="sk-SK" sz="1400" dirty="0" smtClean="0"/>
          </a:p>
          <a:p>
            <a:r>
              <a:rPr lang="en-US" sz="1400" dirty="0" smtClean="0"/>
              <a:t>Coach Station </a:t>
            </a:r>
            <a:endParaRPr lang="sk-SK" sz="1400" dirty="0"/>
          </a:p>
        </p:txBody>
      </p:sp>
      <p:sp>
        <p:nvSpPr>
          <p:cNvPr id="7" name="BlokTextu 6"/>
          <p:cNvSpPr txBox="1"/>
          <p:nvPr/>
        </p:nvSpPr>
        <p:spPr>
          <a:xfrm>
            <a:off x="412601" y="260648"/>
            <a:ext cx="8767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Carpathian Convention Working Group on Sustainable Tourism meeting,	 12 -14 </a:t>
            </a:r>
            <a:r>
              <a:rPr lang="sk-SK" sz="1400" dirty="0" smtClean="0"/>
              <a:t>M</a:t>
            </a:r>
            <a:r>
              <a:rPr lang="en-US" sz="1400" dirty="0" smtClean="0"/>
              <a:t>ay 2014, Bratislava - </a:t>
            </a:r>
            <a:r>
              <a:rPr lang="sk-SK" sz="1400" dirty="0" smtClean="0"/>
              <a:t>MAP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342323477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Motív Office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Mišíková Pavlína</dc:creator>
  <cp:lastModifiedBy>Inti Caroline BlasBerg</cp:lastModifiedBy>
  <cp:revision>3</cp:revision>
  <dcterms:created xsi:type="dcterms:W3CDTF">2014-04-22T12:31:12Z</dcterms:created>
  <dcterms:modified xsi:type="dcterms:W3CDTF">2014-04-23T14:15:38Z</dcterms:modified>
</cp:coreProperties>
</file>